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3822"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71600109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Get that Plate Rack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7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30BD742C-EEE2-48D5-840B-CF841569E3C1}"/>
              </a:ext>
            </a:extLst>
          </p:cNvPr>
          <p:cNvPicPr>
            <a:picLocks noChangeAspect="1"/>
          </p:cNvPicPr>
          <p:nvPr/>
        </p:nvPicPr>
        <p:blipFill>
          <a:blip r:embed="rId5"/>
          <a:stretch>
            <a:fillRect/>
          </a:stretch>
        </p:blipFill>
        <p:spPr>
          <a:xfrm>
            <a:off x="180474" y="3614870"/>
            <a:ext cx="7026730" cy="407707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Get that Plate Rack</a:t>
            </a:r>
          </a:p>
          <a:p>
            <a:pPr algn="ctr"/>
            <a:r>
              <a:rPr lang="en-US" b="1" dirty="0"/>
              <a:t>Written Stage Briefing</a:t>
            </a:r>
          </a:p>
          <a:p>
            <a:r>
              <a:rPr lang="en-US" dirty="0"/>
              <a:t>Get that Plate Rack is a 20 round, 100 point, Comstock medium course. There are seven USPSA targets and six falling plates. The best two hits on paper will score, and steel must fall to score. The start signal is audible.</a:t>
            </a:r>
          </a:p>
          <a:p>
            <a:endParaRPr lang="en-US" dirty="0"/>
          </a:p>
          <a:p>
            <a:r>
              <a:rPr lang="en-US" dirty="0"/>
              <a:t>Handgun start position is standing with both feet on X’s, wrists below belt. Pistol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2888</TotalTime>
  <Words>201</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2020-01-03T17:38:20Z</dcterms:modified>
  <cp:category>Shooting</cp:category>
</cp:coreProperties>
</file>

<file path=docProps/thumbnail.jpeg>
</file>